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4" id="10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0" id="11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7" id="11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3" id="1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" id="4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9" id="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0" id="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4" id="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5" id="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" id="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5" id="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9" id="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0" id="3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7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5.png"/><Relationship Type="http://schemas.openxmlformats.org/officeDocument/2006/relationships/image" Id="rId3" Target="../media/image06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Inquiry Project</a:t>
            </a:r>
          </a:p>
        </p:txBody>
      </p:sp>
      <p:sp>
        <p:nvSpPr>
          <p:cNvPr name="Shape 34" id="34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How to teach essay writing: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Tips &amp; Tricks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94" id="94"/>
          <p:cNvSpPr/>
          <p:nvPr/>
        </p:nvSpPr>
        <p:spPr>
          <a:xfrm>
            <a:off y="27971" x="1670049"/>
            <a:ext cy="6802056" cx="5803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Essay Topics: </a:t>
            </a:r>
          </a:p>
        </p:txBody>
      </p:sp>
      <p:sp>
        <p:nvSpPr>
          <p:cNvPr name="Shape 100" id="10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"Student Characteristics and Essay Test Writing Performance" - Sarah Warshauer Freedman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01" id="101"/>
          <p:cNvSpPr/>
          <p:nvPr/>
        </p:nvSpPr>
        <p:spPr>
          <a:xfrm>
            <a:off y="3536303" x="2293937"/>
            <a:ext cy="3031596" cx="45561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Tricks: </a:t>
            </a:r>
          </a:p>
        </p:txBody>
      </p:sp>
      <p:sp>
        <p:nvSpPr>
          <p:cNvPr name="Shape 107" id="10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Students respond worse to responding to quotes from novels than they do from topical questions. 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Students are more confident when they are writing on topics that they find interesting. 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If a topic is interesting students do not find it difficult; however topics that students deem uninteresting are far more difficult to write on and students tend to do worse.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Response Journals: </a:t>
            </a:r>
          </a:p>
        </p:txBody>
      </p:sp>
      <p:sp>
        <p:nvSpPr>
          <p:cNvPr name="Shape 113" id="11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"Effects of Guided Journal Writing on Students' Story Understanding" - Bernice Y. L. Wong, Sonia Kuperis, Dianne Jamieson, Lois Keller and Robin Cull-Hewitt</a:t>
            </a:r>
          </a:p>
        </p:txBody>
      </p:sp>
      <p:sp>
        <p:nvSpPr>
          <p:cNvPr name="Shape 114" id="114"/>
          <p:cNvSpPr/>
          <p:nvPr/>
        </p:nvSpPr>
        <p:spPr>
          <a:xfrm>
            <a:off y="3719925" x="2428875"/>
            <a:ext cy="2847975" cx="4286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</a:t>
            </a:r>
          </a:p>
        </p:txBody>
      </p:sp>
      <p:sp>
        <p:nvSpPr>
          <p:cNvPr name="Shape 120" id="12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Getting students to respond to texts often increases their understanding of the text because it forces them to reconsider what they read. 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Forces students to think about the meaning of the text instead of just focusing on the literal interpretation of the text. 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Allows for discussion that will lead to students finding topic they can use for their essay writing.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n" sz="6000"/>
              <a:t>THE END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>
              <a:buNone/>
            </a:pPr>
            <a:r>
              <a:rPr lang="en"/>
              <a:t>Tyler MacIntosh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Using Computers: </a:t>
            </a:r>
          </a:p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"Initial Effects of Word Processing on Writing Quality and Writing Quality of Freshman Writers" - Milton Teichman and Marilyn Portis </a:t>
            </a:r>
          </a:p>
          <a:p>
            <a:r>
              <a:t/>
            </a:r>
          </a:p>
        </p:txBody>
      </p:sp>
      <p:sp>
        <p:nvSpPr>
          <p:cNvPr name="Shape 41" id="41"/>
          <p:cNvSpPr/>
          <p:nvPr/>
        </p:nvSpPr>
        <p:spPr>
          <a:xfrm>
            <a:off y="3609247" x="2301874"/>
            <a:ext cy="2958652" cx="4540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 </a:t>
            </a:r>
          </a:p>
        </p:txBody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They may not always do better but students tend to put in more effort on a computer than they do on paper. 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Student's write more, are more enthused, and typical do more work when using word processing programs to write. 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Student's rarely edit paper drafts because the process is far more difficult. 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Computers allow them to do editing on the fly and integrate their outlines directly into the paper.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Style Guides </a:t>
            </a:r>
          </a:p>
        </p:txBody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"Essay Writing: Do Study Manuals Give Relevant Advice?" - Pauline A. Mahalski </a:t>
            </a:r>
          </a:p>
        </p:txBody>
      </p:sp>
      <p:sp>
        <p:nvSpPr>
          <p:cNvPr name="Shape 54" id="54"/>
          <p:cNvSpPr/>
          <p:nvPr/>
        </p:nvSpPr>
        <p:spPr>
          <a:xfrm>
            <a:off y="3302257" x="2397124"/>
            <a:ext cy="3265642" cx="43497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 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Most students finish essays the day before they are due with only 1/3rd edited. The average length of their papers is the exact length you give them. </a:t>
            </a:r>
          </a:p>
          <a:p>
            <a:r>
              <a:t/>
            </a:r>
          </a:p>
          <a:p>
            <a:pPr indent="-3810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Students are often very aware of the structure of an essay, the styles they should be using, and what is necessary in a major paper. </a:t>
            </a:r>
          </a:p>
          <a:p>
            <a:pPr indent="-381000" marL="914400" rtl="0" lvl="1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/>
              <a:t>Spoilers: Unless you show them the importance of these aspects and model it for them, they are statistically proven to ignore most of these aspects. </a:t>
            </a:r>
          </a:p>
          <a:p>
            <a:r>
              <a:t/>
            </a:r>
          </a:p>
          <a:p>
            <a:pPr indent="-3810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A common misconception is preparation time has a major correlation with grades. </a:t>
            </a:r>
          </a:p>
          <a:p>
            <a:pPr indent="-381000" marL="914400" rtl="0" lvl="1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/>
              <a:t>This is entirely dependent on the student.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 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Outlines are a very important practice as they help students focus their ideas. </a:t>
            </a:r>
          </a:p>
          <a:p>
            <a:pPr indent="-381000" marL="914400" rtl="0" lvl="1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/>
              <a:t>A large issue students have is they do not answer the question or stay focused within their essay. An outline keeps them focused. </a:t>
            </a:r>
          </a:p>
          <a:p>
            <a:pPr indent="-381000" marL="914400" rtl="0" lvl="1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/>
              <a:t>Use an organizer such as the one found on readwritethink if students are struggling.</a:t>
            </a:r>
          </a:p>
          <a:p>
            <a:pPr indent="-381000" marL="914400" rtl="0" lvl="1">
              <a:buClr>
                <a:schemeClr val="dk2"/>
              </a:buClr>
              <a:buSzPct val="200000"/>
              <a:buFont typeface="Courier New"/>
              <a:buChar char="o"/>
            </a:pPr>
            <a:r>
              <a:rPr lang="en" sz="1200"/>
              <a:t>http://www.readwritethink.org/classroom-resources/student-interactives/essay-30063.html</a:t>
            </a:r>
          </a:p>
          <a:p>
            <a:pPr indent="-419100" marL="45720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Following a style guide provides far better results for students, such as a checklist for the components of an essay; however, you should make the checklist a component they need to hand in otherwise they have a tendency to ignore them.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3" id="73"/>
          <p:cNvSpPr/>
          <p:nvPr/>
        </p:nvSpPr>
        <p:spPr>
          <a:xfrm>
            <a:off y="8429" x="112712"/>
            <a:ext cy="6841141" cx="3838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74" id="74"/>
          <p:cNvSpPr/>
          <p:nvPr/>
        </p:nvSpPr>
        <p:spPr>
          <a:xfrm>
            <a:off y="614362" x="4527550"/>
            <a:ext cy="5629275" cx="42576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Peer Editing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"Structured Peer Collaboration: Teaching Essay Revision to College Students Needing Writing</a:t>
            </a:r>
          </a:p>
          <a:p>
            <a:pPr rtl="0" lvl="0">
              <a:buNone/>
            </a:pPr>
            <a:r>
              <a:rPr lang="en"/>
              <a:t>Remediation" - Kimberly Kinsler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81" id="81"/>
          <p:cNvSpPr/>
          <p:nvPr/>
        </p:nvSpPr>
        <p:spPr>
          <a:xfrm>
            <a:off y="3662775" x="2393156"/>
            <a:ext cy="2905125" cx="43576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Tips &amp; Tricks: </a:t>
            </a:r>
          </a:p>
        </p:txBody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Setting up peer editing groups improves the quality of students writing. 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Requiring peer editing actually forces the students to think about editing and put more effort into their paper because they acknowledge other students are going to see their writing. 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Peer editing hits multiple outcomes and facilitates student interactivity. </a:t>
            </a:r>
          </a:p>
          <a:p>
            <a:pPr indent="-419100" marL="457200" lvl="0">
              <a:buClr>
                <a:schemeClr val="dk2"/>
              </a:buClr>
              <a:buSzPct val="277777"/>
              <a:buFont typeface="Arial"/>
              <a:buChar char="•"/>
            </a:pPr>
            <a:r>
              <a:rPr lang="en" sz="1800"/>
              <a:t>http://jimmiescollage.com/downloads/writing/peer-editing.pdf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